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1600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85D-CBB4-194A-9DC0-CCD67FB18EE5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8F98-A2DC-AC4F-BF32-F44E2C51FC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85D-CBB4-194A-9DC0-CCD67FB18EE5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8F98-A2DC-AC4F-BF32-F44E2C51FC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85D-CBB4-194A-9DC0-CCD67FB18EE5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8F98-A2DC-AC4F-BF32-F44E2C51FC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85D-CBB4-194A-9DC0-CCD67FB18EE5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8F98-A2DC-AC4F-BF32-F44E2C51FC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85D-CBB4-194A-9DC0-CCD67FB18EE5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8F98-A2DC-AC4F-BF32-F44E2C51FC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85D-CBB4-194A-9DC0-CCD67FB18EE5}" type="datetimeFigureOut">
              <a:rPr lang="en-US" smtClean="0"/>
              <a:t>3/29/11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8F98-A2DC-AC4F-BF32-F44E2C51FC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85D-CBB4-194A-9DC0-CCD67FB18EE5}" type="datetimeFigureOut">
              <a:rPr lang="en-US" smtClean="0"/>
              <a:t>3/29/11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8F98-A2DC-AC4F-BF32-F44E2C51FC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85D-CBB4-194A-9DC0-CCD67FB18EE5}" type="datetimeFigureOut">
              <a:rPr lang="en-US" smtClean="0"/>
              <a:t>3/29/11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8F98-A2DC-AC4F-BF32-F44E2C51FC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85D-CBB4-194A-9DC0-CCD67FB18EE5}" type="datetimeFigureOut">
              <a:rPr lang="en-US" smtClean="0"/>
              <a:t>3/29/11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8F98-A2DC-AC4F-BF32-F44E2C51FC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85D-CBB4-194A-9DC0-CCD67FB18EE5}" type="datetimeFigureOut">
              <a:rPr lang="en-US" smtClean="0"/>
              <a:t>3/29/11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8F98-A2DC-AC4F-BF32-F44E2C51FC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985D-CBB4-194A-9DC0-CCD67FB18EE5}" type="datetimeFigureOut">
              <a:rPr lang="en-US" smtClean="0"/>
              <a:t>3/29/11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8F98-A2DC-AC4F-BF32-F44E2C51FC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985D-CBB4-194A-9DC0-CCD67FB18EE5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88F98-A2DC-AC4F-BF32-F44E2C51FC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1-03-29 at 10.31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433" y="3711203"/>
            <a:ext cx="1389354" cy="1554049"/>
          </a:xfrm>
          <a:prstGeom prst="rect">
            <a:avLst/>
          </a:prstGeom>
        </p:spPr>
      </p:pic>
      <p:pic>
        <p:nvPicPr>
          <p:cNvPr id="6" name="Picture 5" descr="Screen shot 2011-03-29 at 8.55.1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08006" y="3951612"/>
            <a:ext cx="6570705" cy="9386721"/>
          </a:xfrm>
          <a:prstGeom prst="rect">
            <a:avLst/>
          </a:prstGeom>
        </p:spPr>
      </p:pic>
      <p:pic>
        <p:nvPicPr>
          <p:cNvPr id="7" name="Picture 6" descr="Screen shot 2011-03-29 at 9.57.3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663" y="2693584"/>
            <a:ext cx="956995" cy="1017619"/>
          </a:xfrm>
          <a:prstGeom prst="rect">
            <a:avLst/>
          </a:prstGeom>
        </p:spPr>
      </p:pic>
      <p:pic>
        <p:nvPicPr>
          <p:cNvPr id="8" name="Picture 7" descr="Screen shot 2011-03-29 at 10.00.0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131" y="3894478"/>
            <a:ext cx="1610870" cy="1549438"/>
          </a:xfrm>
          <a:prstGeom prst="rect">
            <a:avLst/>
          </a:prstGeom>
        </p:spPr>
      </p:pic>
      <p:pic>
        <p:nvPicPr>
          <p:cNvPr id="9" name="Picture 8" descr="Screen shot 2011-03-29 at 10.06.58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435" y="746029"/>
            <a:ext cx="1366898" cy="1401798"/>
          </a:xfrm>
          <a:prstGeom prst="rect">
            <a:avLst/>
          </a:prstGeom>
        </p:spPr>
      </p:pic>
      <p:pic>
        <p:nvPicPr>
          <p:cNvPr id="10" name="Picture 9" descr="Screen shot 2011-03-29 at 10.07.43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2527" y="335108"/>
            <a:ext cx="1485806" cy="403032"/>
          </a:xfrm>
          <a:prstGeom prst="rect">
            <a:avLst/>
          </a:prstGeom>
        </p:spPr>
      </p:pic>
      <p:pic>
        <p:nvPicPr>
          <p:cNvPr id="12" name="Picture 11" descr="Screen shot 2011-03-29 at 10.13.05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8336" y="-508810"/>
            <a:ext cx="2833099" cy="3202394"/>
          </a:xfrm>
          <a:prstGeom prst="rect">
            <a:avLst/>
          </a:prstGeom>
        </p:spPr>
      </p:pic>
      <p:pic>
        <p:nvPicPr>
          <p:cNvPr id="13" name="Picture 12" descr="Screen shot 2011-03-29 at 10.21.12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213219"/>
            <a:ext cx="2110433" cy="3230697"/>
          </a:xfrm>
          <a:prstGeom prst="rect">
            <a:avLst/>
          </a:prstGeom>
        </p:spPr>
      </p:pic>
      <p:pic>
        <p:nvPicPr>
          <p:cNvPr id="5" name="Picture 4" descr="Screen shot 2011-03-29 at 8.53.50 P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2166" y="2499101"/>
            <a:ext cx="1950965" cy="2583121"/>
          </a:xfrm>
          <a:prstGeom prst="rect">
            <a:avLst/>
          </a:prstGeom>
        </p:spPr>
      </p:pic>
      <p:pic>
        <p:nvPicPr>
          <p:cNvPr id="14" name="Picture 13" descr="Screen shot 2011-03-29 at 10.23.30 P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5516" y="193443"/>
            <a:ext cx="1187145" cy="1253485"/>
          </a:xfrm>
          <a:prstGeom prst="rect">
            <a:avLst/>
          </a:prstGeom>
        </p:spPr>
      </p:pic>
      <p:pic>
        <p:nvPicPr>
          <p:cNvPr id="16" name="Picture 15" descr="Screen shot 2011-03-29 at 10.40.29 P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7537" y="0"/>
            <a:ext cx="1896464" cy="2413681"/>
          </a:xfrm>
          <a:prstGeom prst="rect">
            <a:avLst/>
          </a:prstGeom>
        </p:spPr>
      </p:pic>
      <p:pic>
        <p:nvPicPr>
          <p:cNvPr id="17" name="Picture 16" descr="Screen shot 2011-03-29 at 10.43.28 PM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9492" y="3308687"/>
            <a:ext cx="2344273" cy="2135229"/>
          </a:xfrm>
          <a:prstGeom prst="rect">
            <a:avLst/>
          </a:prstGeom>
        </p:spPr>
      </p:pic>
      <p:pic>
        <p:nvPicPr>
          <p:cNvPr id="18" name="Picture 17" descr="Screen shot 2011-03-29 at 10.57.29 PM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3307" y="2413681"/>
            <a:ext cx="1939475" cy="1028278"/>
          </a:xfrm>
          <a:prstGeom prst="rect">
            <a:avLst/>
          </a:prstGeom>
        </p:spPr>
      </p:pic>
      <p:pic>
        <p:nvPicPr>
          <p:cNvPr id="19" name="Picture 18" descr="Screen shot 2011-03-29 at 10.43.58 PM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853747">
            <a:off x="4134385" y="5098917"/>
            <a:ext cx="1453482" cy="105417"/>
          </a:xfrm>
          <a:prstGeom prst="rect">
            <a:avLst/>
          </a:prstGeom>
        </p:spPr>
      </p:pic>
      <p:pic>
        <p:nvPicPr>
          <p:cNvPr id="21" name="Picture 20" descr="Screen shot 2011-03-29 at 11.04.07 PM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1629" y="2534637"/>
            <a:ext cx="1011512" cy="907322"/>
          </a:xfrm>
          <a:prstGeom prst="rect">
            <a:avLst/>
          </a:prstGeom>
        </p:spPr>
      </p:pic>
      <p:pic>
        <p:nvPicPr>
          <p:cNvPr id="22" name="Picture 21" descr="Screen shot 2011-03-29 at 11.07.43 PM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0757" y="598389"/>
            <a:ext cx="1094759" cy="1549438"/>
          </a:xfrm>
          <a:prstGeom prst="rect">
            <a:avLst/>
          </a:prstGeom>
        </p:spPr>
      </p:pic>
      <p:pic>
        <p:nvPicPr>
          <p:cNvPr id="23" name="Picture 22" descr="Screen shot 2011-03-29 at 11.14.02 PM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2132" y="1206679"/>
            <a:ext cx="1149468" cy="1006540"/>
          </a:xfrm>
          <a:prstGeom prst="rect">
            <a:avLst/>
          </a:prstGeom>
        </p:spPr>
      </p:pic>
      <p:pic>
        <p:nvPicPr>
          <p:cNvPr id="24" name="Picture 23" descr="Screen shot 2011-03-29 at 11.16.33 PM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" y="-81100"/>
            <a:ext cx="1535263" cy="123544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35261" y="335108"/>
            <a:ext cx="27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Hand writing Mutlu"/>
              </a:rPr>
              <a:t>1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Hand writing Mutlu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14348" y="812161"/>
            <a:ext cx="27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Hand writing Mutlu"/>
              </a:rPr>
              <a:t>2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Hand writing Mutlu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61352" y="812161"/>
            <a:ext cx="27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Hand writing Mutlu"/>
              </a:rPr>
              <a:t>3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Hand writing Mutlu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2166" y="59570"/>
            <a:ext cx="27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Hand writing Mutlu"/>
              </a:rPr>
              <a:t>4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Hand writing Mutlu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55467" y="1923981"/>
            <a:ext cx="27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Hand writing Mutlu"/>
              </a:rPr>
              <a:t>5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Hand writing Mutlu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2769" y="4605168"/>
            <a:ext cx="27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Hand writing Mutlu"/>
              </a:rPr>
              <a:t>6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Hand writing Mutlu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36684" y="2022047"/>
            <a:ext cx="27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Hand writing Mutlu"/>
              </a:rPr>
              <a:t>7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Hand writing Mutlu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1352" y="2487852"/>
            <a:ext cx="27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Hand writing Mutlu"/>
              </a:rPr>
              <a:t>8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Hand writing Mutlu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75516" y="4311145"/>
            <a:ext cx="27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Hand writing Mutlu"/>
              </a:rPr>
              <a:t>9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Hand writing Mutlu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91629" y="3972813"/>
            <a:ext cx="74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Hand writing Mutlu"/>
              </a:rPr>
              <a:t>10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Hand writing Mutlu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03141" y="2022047"/>
            <a:ext cx="622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Hand writing Mutlu"/>
              </a:rPr>
              <a:t>11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Hand writing Mutlu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08246" y="3495760"/>
            <a:ext cx="77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Hand writing Mutlu"/>
              </a:rPr>
              <a:t>12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Hand writing Mutlu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55533" y="5443917"/>
            <a:ext cx="104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Hand writing Mutlu"/>
              </a:rPr>
              <a:t>13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Hand writing Mutl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13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Pavone</dc:creator>
  <cp:lastModifiedBy>Jonathan Pavone</cp:lastModifiedBy>
  <cp:revision>2</cp:revision>
  <dcterms:created xsi:type="dcterms:W3CDTF">2011-03-29T18:56:48Z</dcterms:created>
  <dcterms:modified xsi:type="dcterms:W3CDTF">2011-03-30T13:01:02Z</dcterms:modified>
</cp:coreProperties>
</file>